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1F394BC0-9EF1-41D7-8F27-0CDDB1F25D48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38626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824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1F394BC0-9EF1-41D7-8F27-0CDDB1F25D48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409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420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F394BC0-9EF1-41D7-8F27-0CDDB1F25D48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055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241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1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11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15113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1F394BC0-9EF1-41D7-8F27-0CDDB1F25D48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694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1F394BC0-9EF1-41D7-8F27-0CDDB1F25D48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996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1F394BC0-9EF1-41D7-8F27-0CDDB1F25D48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0766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LA CLOCHETTE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3200" dirty="0" smtClean="0"/>
              <a:t>Option 1:  In English, write a paragraph explaining La Toussaint to someone who has never heard of it before. (5 minute max, please begin </a:t>
            </a:r>
            <a:r>
              <a:rPr lang="en-US" sz="3200" u="sng" dirty="0" smtClean="0"/>
              <a:t>WRITE</a:t>
            </a:r>
            <a:r>
              <a:rPr lang="en-US" sz="3200" dirty="0" smtClean="0"/>
              <a:t> away </a:t>
            </a:r>
            <a:r>
              <a:rPr lang="en-US" sz="3200" dirty="0" err="1" smtClean="0"/>
              <a:t>haha</a:t>
            </a:r>
            <a:r>
              <a:rPr lang="en-US" sz="3200" smtClean="0"/>
              <a:t>!)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075753800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2818</TotalTime>
  <Words>35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Century Schoolbook</vt:lpstr>
      <vt:lpstr>Corbel</vt:lpstr>
      <vt:lpstr>Feathered</vt:lpstr>
      <vt:lpstr>LA CLOCHETTE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Est-ce que tu aimes Halloween?   Est-ce que tu aimes te déguiser comme….?</dc:title>
  <dc:creator>Danielle Berndt</dc:creator>
  <cp:lastModifiedBy>Danielle Berndt</cp:lastModifiedBy>
  <cp:revision>15</cp:revision>
  <dcterms:created xsi:type="dcterms:W3CDTF">2016-10-25T13:50:33Z</dcterms:created>
  <dcterms:modified xsi:type="dcterms:W3CDTF">2016-11-02T11:22:13Z</dcterms:modified>
</cp:coreProperties>
</file>